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912" autoAdjust="0"/>
    <p:restoredTop sz="94660"/>
  </p:normalViewPr>
  <p:slideViewPr>
    <p:cSldViewPr>
      <p:cViewPr varScale="1">
        <p:scale>
          <a:sx n="68" d="100"/>
          <a:sy n="68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CBE16-715F-4B48-82E3-BE8D45B95F3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26CA4-7DDA-4B46-9BCA-A9545AE61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ABCE-81C1-45DA-931D-26F82AE77852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52FB9-A54F-4739-95C6-5591D1D6F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2FB9-A54F-4739-95C6-5591D1D6F6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44D4-246A-44FF-81CE-A19DD6AB6F2F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0B74-0E59-4187-A216-92227E4E1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8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ANTHOSH\french revolution\Image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76783"/>
            <a:ext cx="8229600" cy="6528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2286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CAUSES FOR </a:t>
            </a:r>
            <a:b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FRENCH </a:t>
            </a:r>
            <a:b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REVOLUTION</a:t>
            </a:r>
            <a:b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1789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5562600" cy="5134708"/>
          </a:xfrm>
          <a:prstGeom prst="rect">
            <a:avLst/>
          </a:prstGeom>
        </p:spPr>
      </p:pic>
      <p:pic>
        <p:nvPicPr>
          <p:cNvPr id="3" name="Picture 2" descr="images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6581" y="-1"/>
            <a:ext cx="3547419" cy="4038601"/>
          </a:xfrm>
          <a:prstGeom prst="rect">
            <a:avLst/>
          </a:prstGeom>
        </p:spPr>
      </p:pic>
      <p:pic>
        <p:nvPicPr>
          <p:cNvPr id="5" name="Picture 4" descr="images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3532" y="3581400"/>
            <a:ext cx="5800468" cy="3276600"/>
          </a:xfrm>
          <a:prstGeom prst="rect">
            <a:avLst/>
          </a:prstGeom>
        </p:spPr>
      </p:pic>
      <p:pic>
        <p:nvPicPr>
          <p:cNvPr id="4" name="Picture 3" descr="images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581399"/>
            <a:ext cx="4419600" cy="3276601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CAUSES</a:t>
            </a:r>
            <a:endParaRPr lang="en-US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26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Documents and Settings\staff\Desktop\Feudal-pyramid-.jpg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295400" y="2209800"/>
            <a:ext cx="6711009" cy="457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09800" y="1676400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Feudalism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3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ADMINISTRATIVE</a:t>
            </a:r>
            <a:r>
              <a:rPr lang="en-US" sz="4800" b="1" i="1" u="sng" dirty="0" smtClean="0">
                <a:latin typeface="Times New Roman" pitchFamily="18" charset="0"/>
                <a:cs typeface="Times New Roman" pitchFamily="18" charset="0"/>
              </a:rPr>
              <a:t> CAUSES</a:t>
            </a:r>
            <a:endParaRPr lang="en-US" sz="48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Rotten System</a:t>
            </a:r>
          </a:p>
          <a:p>
            <a:pPr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Centralised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Family Influence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 Uniform Law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Cruel Laws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Severe Punishments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Military Rank System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Tax Collection (Bidding)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POLITICAL CAUSES</a:t>
            </a:r>
            <a:endParaRPr lang="en-US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Louis XIV: Absolute Monarch</a:t>
            </a:r>
          </a:p>
          <a:p>
            <a:pPr algn="ctr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Louis XV: Warfare Monarch</a:t>
            </a:r>
          </a:p>
          <a:p>
            <a:pPr algn="ctr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Louis XVI: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Maladministrative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Monarch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INTELLECTUAL CAUSES</a:t>
            </a:r>
            <a:endParaRPr lang="en-US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Montesquieu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Separation of Powers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Voltaire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Freedom of Religion, Freedom of Expression, Separation of Church and State</a:t>
            </a:r>
          </a:p>
          <a:p>
            <a:pPr algn="ctr"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Rousseau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State of Nature, Social Contract</a:t>
            </a:r>
          </a:p>
          <a:p>
            <a:pPr algn="ctr"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Helvetius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Character of Nations</a:t>
            </a:r>
          </a:p>
          <a:p>
            <a:pPr algn="ctr">
              <a:lnSpc>
                <a:spcPct val="200000"/>
              </a:lnSpc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Holbach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System of Nature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FINANCIAL CAUSES</a:t>
            </a:r>
            <a:endParaRPr lang="en-US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Wars of Rulers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Louis XIV, Louis XV, Louis XVI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Bankruptcy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Borrowings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Tax System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 Tax for Upper Class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Finance Control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Turgot, Necker,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Calonne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IMMEDIATE CAUSES</a:t>
            </a:r>
            <a:endParaRPr lang="en-US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Summoning of Assembly of Nobles in 1787 </a:t>
            </a:r>
          </a:p>
          <a:p>
            <a:pPr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Convention of Estates General in 1789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(1614-1789=175 Years)</a:t>
            </a:r>
          </a:p>
          <a:p>
            <a:pPr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Starvation and Cry for Food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8/8e/Troisordres.jpg/800px-Troisord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549659" cy="6858000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c/ce/Antoine-Fran%C3%A7ois_Callet_-_Louis_XVI%2C_roi_de_France_et_de_Navarre_%281754-1793%29%2C_rev%C3%AAtu_du_grand_costume_royal_en_1779_-_Google_Art_Project.jpg/800px-Antoine-Fran%C3%A7ois_Callet_-_Louis_XVI%2C_roi_de_France_et_de_Navarre_%281754-1793%29%2C_rev%C3%AAtu_du_grand_costume_royal_en_1779_-_Google_Art_Projec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3227" y="838200"/>
            <a:ext cx="3620774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73183969-A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4682947" cy="3505200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0"/>
            <a:ext cx="4495800" cy="3566668"/>
          </a:xfrm>
          <a:prstGeom prst="rect">
            <a:avLst/>
          </a:prstGeom>
        </p:spPr>
      </p:pic>
      <p:pic>
        <p:nvPicPr>
          <p:cNvPr id="14" name="Picture 13" descr="images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5" name="Picture 14" descr="images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0215" y="3429000"/>
            <a:ext cx="4633785" cy="3429001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288</TotalTime>
  <Words>134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CAUSES FOR  FRENCH  REVOLUTION 1789</vt:lpstr>
      <vt:lpstr>SOCIAL CAUSES</vt:lpstr>
      <vt:lpstr>ADMINISTRATIVE CAUSES</vt:lpstr>
      <vt:lpstr>POLITICAL CAUSES</vt:lpstr>
      <vt:lpstr>INTELLECTUAL CAUSES</vt:lpstr>
      <vt:lpstr>FINANCIAL CAUSES</vt:lpstr>
      <vt:lpstr>IMMEDIATE CAUSES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sjc</dc:creator>
  <cp:lastModifiedBy>admin</cp:lastModifiedBy>
  <cp:revision>41</cp:revision>
  <dcterms:created xsi:type="dcterms:W3CDTF">2014-06-24T05:18:49Z</dcterms:created>
  <dcterms:modified xsi:type="dcterms:W3CDTF">2017-07-21T04:57:27Z</dcterms:modified>
</cp:coreProperties>
</file>