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912" autoAdjust="0"/>
    <p:restoredTop sz="94660"/>
  </p:normalViewPr>
  <p:slideViewPr>
    <p:cSldViewPr>
      <p:cViewPr varScale="1">
        <p:scale>
          <a:sx n="68" d="100"/>
          <a:sy n="68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CBE16-715F-4B48-82E3-BE8D45B95F3B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26CA4-7DDA-4B46-9BCA-A9545AE6159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ABCE-81C1-45DA-931D-26F82AE77852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52FB9-A54F-4739-95C6-5591D1D6F6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52FB9-A54F-4739-95C6-5591D1D6F6A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44D4-246A-44FF-81CE-A19DD6AB6F2F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0B74-0E59-4187-A216-92227E4E1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44D4-246A-44FF-81CE-A19DD6AB6F2F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0B74-0E59-4187-A216-92227E4E1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44D4-246A-44FF-81CE-A19DD6AB6F2F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0B74-0E59-4187-A216-92227E4E1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44D4-246A-44FF-81CE-A19DD6AB6F2F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0B74-0E59-4187-A216-92227E4E1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44D4-246A-44FF-81CE-A19DD6AB6F2F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0B74-0E59-4187-A216-92227E4E1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44D4-246A-44FF-81CE-A19DD6AB6F2F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0B74-0E59-4187-A216-92227E4E1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44D4-246A-44FF-81CE-A19DD6AB6F2F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0B74-0E59-4187-A216-92227E4E1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44D4-246A-44FF-81CE-A19DD6AB6F2F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0B74-0E59-4187-A216-92227E4E1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44D4-246A-44FF-81CE-A19DD6AB6F2F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0B74-0E59-4187-A216-92227E4E1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44D4-246A-44FF-81CE-A19DD6AB6F2F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0B74-0E59-4187-A216-92227E4E1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6344D4-246A-44FF-81CE-A19DD6AB6F2F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F0B74-0E59-4187-A216-92227E4E1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344D4-246A-44FF-81CE-A19DD6AB6F2F}" type="datetimeFigureOut">
              <a:rPr lang="en-US" smtClean="0"/>
              <a:pPr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F0B74-0E59-4187-A216-92227E4E1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5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5" Type="http://schemas.openxmlformats.org/officeDocument/2006/relationships/audio" Target="../media/audio5.wav"/><Relationship Id="rId4" Type="http://schemas.openxmlformats.org/officeDocument/2006/relationships/audio" Target="../media/audio4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8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2.wav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0.wav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3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4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SANTHOSH\french revolution\Images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176783"/>
            <a:ext cx="8229600" cy="65288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7400"/>
            <a:ext cx="9144000" cy="2286000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CAUSES FOR </a:t>
            </a:r>
            <a:b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FRENCH </a:t>
            </a:r>
            <a:b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REVOLUTION</a:t>
            </a:r>
            <a:b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1789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sndAc>
      <p:stSnd>
        <p:snd r:embed="rId2" name="explod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s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"/>
            <a:ext cx="5562600" cy="5134708"/>
          </a:xfrm>
          <a:prstGeom prst="rect">
            <a:avLst/>
          </a:prstGeom>
        </p:spPr>
      </p:pic>
      <p:pic>
        <p:nvPicPr>
          <p:cNvPr id="3" name="Picture 2" descr="images 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96581" y="-1"/>
            <a:ext cx="3547419" cy="4038601"/>
          </a:xfrm>
          <a:prstGeom prst="rect">
            <a:avLst/>
          </a:prstGeom>
        </p:spPr>
      </p:pic>
      <p:pic>
        <p:nvPicPr>
          <p:cNvPr id="5" name="Picture 4" descr="images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43532" y="3581400"/>
            <a:ext cx="5800468" cy="3276600"/>
          </a:xfrm>
          <a:prstGeom prst="rect">
            <a:avLst/>
          </a:prstGeom>
        </p:spPr>
      </p:pic>
      <p:pic>
        <p:nvPicPr>
          <p:cNvPr id="4" name="Picture 3" descr="images2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3581399"/>
            <a:ext cx="4419600" cy="3276601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CAUSES</a:t>
            </a:r>
            <a:endParaRPr lang="en-US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0" y="4267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26" name="Picture 2" descr="C:\Documents and Settings\staff\Desktop\Feudal-pyramid-.jpg"/>
          <p:cNvPicPr>
            <a:picLocks noGrp="1" noChangeAspect="1" noChangeArrowheads="1"/>
          </p:cNvPicPr>
          <p:nvPr>
            <p:ph idx="1"/>
          </p:nvPr>
        </p:nvPicPr>
        <p:blipFill>
          <a:blip r:embed="rId7"/>
          <a:srcRect/>
          <a:stretch>
            <a:fillRect/>
          </a:stretch>
        </p:blipFill>
        <p:spPr bwMode="auto">
          <a:xfrm>
            <a:off x="1295400" y="2209800"/>
            <a:ext cx="6711009" cy="4572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09800" y="1676400"/>
            <a:ext cx="1465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Feudalism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  <p:sndAc>
      <p:stSnd>
        <p:snd r:embed="rId3" name="cashreg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explod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ADMINISTRATIVE</a:t>
            </a:r>
            <a:r>
              <a:rPr lang="en-US" sz="4800" b="1" i="1" u="sng" dirty="0" smtClean="0">
                <a:latin typeface="Times New Roman" pitchFamily="18" charset="0"/>
                <a:cs typeface="Times New Roman" pitchFamily="18" charset="0"/>
              </a:rPr>
              <a:t> CAUSES</a:t>
            </a:r>
            <a:endParaRPr lang="en-US" sz="48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Rotten System</a:t>
            </a:r>
          </a:p>
          <a:p>
            <a:pPr algn="ctr">
              <a:buNone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Centralised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Family Influence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No Uniform Law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Cruel Laws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Severe Punishments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Military Rank System</a:t>
            </a: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Tax Collection (Bidding)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push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rrow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POLITICAL CAUSES</a:t>
            </a:r>
            <a:endParaRPr lang="en-US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Louis XIV: Absolute Monarch</a:t>
            </a:r>
          </a:p>
          <a:p>
            <a:pPr algn="ctr">
              <a:buNone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Louis XV: Warfare Monarch</a:t>
            </a:r>
          </a:p>
          <a:p>
            <a:pPr algn="ctr">
              <a:buNone/>
            </a:pP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Louis XVI: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Maladministrative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Monarch</a:t>
            </a:r>
            <a:endParaRPr lang="en-US" sz="3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whoosh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INTELLECTUAL CAUSES</a:t>
            </a:r>
            <a:endParaRPr lang="en-US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Montesquieu :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Separation of Powers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Voltaire :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Freedom of Religion, Freedom of Expression, Separation of Church and State</a:t>
            </a:r>
          </a:p>
          <a:p>
            <a:pPr algn="ctr">
              <a:lnSpc>
                <a:spcPct val="20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Rousseau :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State of Nature, Social Contract</a:t>
            </a:r>
          </a:p>
          <a:p>
            <a:pPr algn="ctr">
              <a:lnSpc>
                <a:spcPct val="20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Helvetius :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Character of Nations</a:t>
            </a:r>
          </a:p>
          <a:p>
            <a:pPr algn="ctr">
              <a:lnSpc>
                <a:spcPct val="200000"/>
              </a:lnSpc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Holbach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System of Nature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wind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FINANCIAL CAUSES</a:t>
            </a:r>
            <a:endParaRPr lang="en-US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525963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Wars of Rulers :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Louis XIV, Louis XV, Louis XVI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Financial Bankruptcy :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Borrowings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Tax System :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No Tax for Upper Class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Finance Control :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Turgot, Necker,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Calonne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ndAc>
      <p:stSnd>
        <p:snd r:embed="rId2" name="voltag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IMMEDIATE CAUSES</a:t>
            </a:r>
            <a:endParaRPr lang="en-US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525963"/>
          </a:xfrm>
        </p:spPr>
        <p:txBody>
          <a:bodyPr/>
          <a:lstStyle/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Summoning of Assembly of Nobles in 1787 </a:t>
            </a:r>
          </a:p>
          <a:p>
            <a:pPr algn="ctr"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Convention of Estates General in 1789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(1614-1789=175 Years)</a:t>
            </a:r>
          </a:p>
          <a:p>
            <a:pPr algn="ctr"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Starvation and Cry for Food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ransition>
    <p:sndAc>
      <p:stSnd>
        <p:snd r:embed="rId2" name="suctio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8/8e/Troisordres.jpg/800px-Troisordr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5549659" cy="6858000"/>
          </a:xfrm>
          <a:prstGeom prst="rect">
            <a:avLst/>
          </a:prstGeom>
          <a:noFill/>
        </p:spPr>
      </p:pic>
      <p:pic>
        <p:nvPicPr>
          <p:cNvPr id="1028" name="Picture 4" descr="https://upload.wikimedia.org/wikipedia/commons/thumb/c/ce/Antoine-Fran%C3%A7ois_Callet_-_Louis_XVI%2C_roi_de_France_et_de_Navarre_%281754-1793%29%2C_rev%C3%AAtu_du_grand_costume_royal_en_1779_-_Google_Art_Project.jpg/800px-Antoine-Fran%C3%A7ois_Callet_-_Louis_XVI%2C_roi_de_France_et_de_Navarre_%281754-1793%29%2C_rev%C3%AAtu_du_grand_costume_royal_en_1779_-_Google_Art_Projec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23227" y="838200"/>
            <a:ext cx="3620774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73183969-A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4682947" cy="3505200"/>
          </a:xfrm>
          <a:prstGeom prst="rect">
            <a:avLst/>
          </a:prstGeom>
        </p:spPr>
      </p:pic>
      <p:pic>
        <p:nvPicPr>
          <p:cNvPr id="13" name="Picture 12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200" y="0"/>
            <a:ext cx="4495800" cy="3566668"/>
          </a:xfrm>
          <a:prstGeom prst="rect">
            <a:avLst/>
          </a:prstGeom>
        </p:spPr>
      </p:pic>
      <p:pic>
        <p:nvPicPr>
          <p:cNvPr id="14" name="Picture 13" descr="images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429000"/>
            <a:ext cx="4572000" cy="3429000"/>
          </a:xfrm>
          <a:prstGeom prst="rect">
            <a:avLst/>
          </a:prstGeom>
        </p:spPr>
      </p:pic>
      <p:pic>
        <p:nvPicPr>
          <p:cNvPr id="15" name="Picture 14" descr="images5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0215" y="3429000"/>
            <a:ext cx="4633785" cy="3429001"/>
          </a:xfrm>
          <a:prstGeom prst="rect">
            <a:avLst/>
          </a:prstGeom>
        </p:spPr>
      </p:pic>
    </p:spTree>
  </p:cSld>
  <p:clrMapOvr>
    <a:masterClrMapping/>
  </p:clrMapOvr>
  <p:transition spd="med">
    <p:sndAc>
      <p:stSnd>
        <p:snd r:embed="rId2" name="laser.wav" builtIn="1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288</TotalTime>
  <Words>134</Words>
  <Application>Microsoft Office PowerPoint</Application>
  <PresentationFormat>On-screen Show (4:3)</PresentationFormat>
  <Paragraphs>41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CAUSES FOR  FRENCH  REVOLUTION 1789</vt:lpstr>
      <vt:lpstr>SOCIAL CAUSES</vt:lpstr>
      <vt:lpstr>ADMINISTRATIVE CAUSES</vt:lpstr>
      <vt:lpstr>POLITICAL CAUSES</vt:lpstr>
      <vt:lpstr>INTELLECTUAL CAUSES</vt:lpstr>
      <vt:lpstr>FINANCIAL CAUSES</vt:lpstr>
      <vt:lpstr>IMMEDIATE CAUSES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sjc</dc:creator>
  <cp:lastModifiedBy>admin</cp:lastModifiedBy>
  <cp:revision>41</cp:revision>
  <dcterms:created xsi:type="dcterms:W3CDTF">2014-06-24T05:18:49Z</dcterms:created>
  <dcterms:modified xsi:type="dcterms:W3CDTF">2017-07-21T04:57:27Z</dcterms:modified>
</cp:coreProperties>
</file>